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30" r:id="rId3"/>
    <p:sldId id="331" r:id="rId4"/>
    <p:sldId id="332" r:id="rId5"/>
    <p:sldId id="333" r:id="rId6"/>
    <p:sldId id="262" r:id="rId7"/>
    <p:sldId id="263" r:id="rId8"/>
    <p:sldId id="299" r:id="rId9"/>
    <p:sldId id="302" r:id="rId10"/>
    <p:sldId id="264" r:id="rId11"/>
    <p:sldId id="266" r:id="rId12"/>
    <p:sldId id="265" r:id="rId13"/>
    <p:sldId id="276" r:id="rId14"/>
    <p:sldId id="303" r:id="rId15"/>
    <p:sldId id="293" r:id="rId16"/>
    <p:sldId id="277" r:id="rId17"/>
    <p:sldId id="269" r:id="rId18"/>
    <p:sldId id="304" r:id="rId19"/>
    <p:sldId id="305" r:id="rId20"/>
    <p:sldId id="307" r:id="rId21"/>
    <p:sldId id="306" r:id="rId22"/>
    <p:sldId id="308" r:id="rId23"/>
    <p:sldId id="270" r:id="rId24"/>
    <p:sldId id="309" r:id="rId25"/>
    <p:sldId id="310" r:id="rId26"/>
    <p:sldId id="311" r:id="rId27"/>
    <p:sldId id="312" r:id="rId28"/>
    <p:sldId id="314" r:id="rId29"/>
    <p:sldId id="313" r:id="rId30"/>
    <p:sldId id="315" r:id="rId31"/>
    <p:sldId id="316" r:id="rId32"/>
    <p:sldId id="317" r:id="rId33"/>
    <p:sldId id="296" r:id="rId34"/>
    <p:sldId id="318" r:id="rId35"/>
    <p:sldId id="319" r:id="rId36"/>
    <p:sldId id="322" r:id="rId37"/>
    <p:sldId id="323" r:id="rId38"/>
    <p:sldId id="324" r:id="rId39"/>
    <p:sldId id="289" r:id="rId40"/>
    <p:sldId id="320" r:id="rId41"/>
    <p:sldId id="274" r:id="rId42"/>
    <p:sldId id="275" r:id="rId43"/>
    <p:sldId id="334" r:id="rId4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5BDC2-A04A-46CF-9B03-A6ECF7A4E6A0}" type="datetimeFigureOut">
              <a:rPr lang="zh-TW" altLang="en-US" smtClean="0"/>
              <a:t>2025/6/10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4307D-B96A-4FD4-8266-505FC88C70EB}" type="slidenum">
              <a:rPr lang="zh-TW" altLang="en-US" smtClean="0"/>
              <a:t>‹#›</a:t>
            </a:fld>
            <a:endParaRPr lang="zh-TW" altLang="en-US"/>
          </a:p>
        </p:txBody>
      </p:sp>
    </p:spTree>
    <p:extLst>
      <p:ext uri="{BB962C8B-B14F-4D97-AF65-F5344CB8AC3E}">
        <p14:creationId xmlns:p14="http://schemas.microsoft.com/office/powerpoint/2010/main" val="43658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72535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6140E8-5927-46AC-A2FF-B083DF6F39B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9979C15-3354-4AFC-A589-32AC18C64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AD85C95-FEAE-4CC1-B929-CCA4751B272A}"/>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79E139F8-9E1B-4A42-80BA-EF346BAB582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7B8002-BF1A-47B8-B45A-F96FF71E20FB}"/>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351526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C29622-AC46-45A1-9F13-D9221F7277B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30B0336-93D8-4095-8F50-5F57DF6AE57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459BE1-8D39-422D-A1B7-2002F8CDA943}"/>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38F41070-3F73-449A-937E-1542C6F82D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D19C47-4671-4952-8A3F-32C9BD96BC4A}"/>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130588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6D1C84E-AC5D-4E5E-99FF-2E818835AB9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AFCC364-EAF8-45C4-B24A-25FC6DD4070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569CAD-1093-4349-9DA6-98D6BAEE2245}"/>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3D4564A9-183D-45E5-879D-B77F17D185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B5CDC1-38FE-492E-8C43-95047CD8E5E2}"/>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368854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456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5EDD80-7A26-497B-A383-430AD16E2B7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BB9B39-89C6-4C1A-9703-22F959922D9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E9405E-3AAA-4DD4-AB3F-A812D8FDFD20}"/>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04BFC906-D326-4202-8C2F-46E43C497D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1A374A-6F83-46FE-B114-1A7D8F2CC36C}"/>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316109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5A3AE-27F6-4B24-89ED-5D7D172ACF6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BA2D749-7F10-42DE-81B2-8DBE7D29D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3A4DDC2-EFAF-47F9-B325-181DB7CF1996}"/>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048DCBD4-31C8-4189-9447-3FA6E2E23E2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D8BD8D-F307-4B12-915C-AD91AA7A34ED}"/>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4008229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351A6-4AE8-4AF1-B8EB-14A6552B490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3610728-71DD-4159-A35E-A98647AAED8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AD65E13-08A9-4127-A491-104C0B12266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07DA86B-190D-44F4-8486-76B0AD377D7E}"/>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8EE41FC1-52BF-4D63-9153-1EEB60C542F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2BA5EDE-9DCD-4949-8CCC-15381236BB74}"/>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4234517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304D9B-75B0-481E-8D64-15B3DB8AE27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C6987AB-B2DD-41F3-93F1-28952434F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E437530-877F-4E24-9106-666421A95CD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19FE4FD-77F7-4E83-B1C9-C996FBCECF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41925FF-6D32-4D1B-9BE4-05DE15240CA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FFF6718-053A-45C1-B5EB-AF965B163209}"/>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8" name="頁尾版面配置區 7">
            <a:extLst>
              <a:ext uri="{FF2B5EF4-FFF2-40B4-BE49-F238E27FC236}">
                <a16:creationId xmlns:a16="http://schemas.microsoft.com/office/drawing/2014/main" id="{418AEC82-FE99-4EBD-8F69-15ADC67F213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3FF2057-2FB0-4D37-A9CB-EF1010F41CB3}"/>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266950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08B48-B083-4117-B9AF-D0345699803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E5C2AF4-2C65-441F-91A8-CAA641AAEE0D}"/>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4" name="頁尾版面配置區 3">
            <a:extLst>
              <a:ext uri="{FF2B5EF4-FFF2-40B4-BE49-F238E27FC236}">
                <a16:creationId xmlns:a16="http://schemas.microsoft.com/office/drawing/2014/main" id="{5EC18FB2-3B47-49CD-A071-96AB45E6F03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E5BB19E-0A5B-4949-8B71-F6509E97866A}"/>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139535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9B1591C-9DC5-4901-AFC1-C6DCE69FB836}"/>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3" name="頁尾版面配置區 2">
            <a:extLst>
              <a:ext uri="{FF2B5EF4-FFF2-40B4-BE49-F238E27FC236}">
                <a16:creationId xmlns:a16="http://schemas.microsoft.com/office/drawing/2014/main" id="{BAB9CE07-C086-45FB-AC1D-142B295AB20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9E6709F-6082-4A52-BB37-FD7D2661E8EA}"/>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142849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F4A7C-554C-45D9-9A32-E94F6C5A86B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9932FFE-4D5F-40E3-A55C-D423BC976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03E897F-E3A3-4F5F-9C77-0815E6D3C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F0F86D8-FA07-4871-A6BA-AA3FD3926583}"/>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F112CF9B-A85B-40E6-BC48-CF7E612FAD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40C54CE-235F-44D2-AF6D-72514D956D8D}"/>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120817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96EB2E-45B3-432F-ACDC-42E179CF973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2D1E399-BCCB-4425-A175-33E9839835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3627E7-2F28-4C0E-8894-D1F0F47B3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87661A7-51A7-4899-AF6D-DE802366A461}"/>
              </a:ext>
            </a:extLst>
          </p:cNvPr>
          <p:cNvSpPr>
            <a:spLocks noGrp="1"/>
          </p:cNvSpPr>
          <p:nvPr>
            <p:ph type="dt" sz="half" idx="10"/>
          </p:nvPr>
        </p:nvSpPr>
        <p:spPr/>
        <p:txBody>
          <a:bodyPr/>
          <a:lstStyle/>
          <a:p>
            <a:fld id="{2335EAA2-FBDD-4AA9-85AB-09B20062F778}"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1B7766F9-E808-459A-B4B3-F85DB7B72A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F6C9DD7-5433-4D40-B29F-0FC33F4E1B28}"/>
              </a:ext>
            </a:extLst>
          </p:cNvPr>
          <p:cNvSpPr>
            <a:spLocks noGrp="1"/>
          </p:cNvSpPr>
          <p:nvPr>
            <p:ph type="sldNum" sz="quarter" idx="12"/>
          </p:nvPr>
        </p:nvSpPr>
        <p:spPr/>
        <p:txBody>
          <a:body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249539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CAA2D41-C98E-44A3-A70F-2844E37E57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EED0AD0-D391-4B03-B55A-8F04C13B94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9B5813F-2096-42B9-84AB-5BD4A5E79D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5EAA2-FBDD-4AA9-85AB-09B20062F778}"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3291450A-6FF5-4FF7-B165-92C0D6D9F9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F8F5761-1548-49A4-A6AD-97451A529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F0B1-3E88-4FEC-83C0-BCA55BD793A4}" type="slidenum">
              <a:rPr lang="zh-TW" altLang="en-US" smtClean="0"/>
              <a:t>‹#›</a:t>
            </a:fld>
            <a:endParaRPr lang="zh-TW" altLang="en-US"/>
          </a:p>
        </p:txBody>
      </p:sp>
    </p:spTree>
    <p:extLst>
      <p:ext uri="{BB962C8B-B14F-4D97-AF65-F5344CB8AC3E}">
        <p14:creationId xmlns:p14="http://schemas.microsoft.com/office/powerpoint/2010/main" val="2024359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artinwalsh/ibm-data-science-capstone/blob/main/01-data-wrangling.ipynb"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github.com/martinwalsh/ibm-data-science-capstone/blob/main/02-eda-dataviz.ipynb" TargetMode="Externa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tinwalsh/ibm-data-science-capstone/blob/main/02-eda-sql.ipynb"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artinwalsh/ibm-data-science-capstone/blob/main/03-folium-map.ipynb" TargetMode="Externa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walsh/ibm-data-science-capstone/blob/main/03-dash-app.py"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martinwalsh/ibm-data-science-capstone/blob/main/04-predictive-models.ipynb"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dash.csv" TargetMode="External"/><Relationship Id="rId3" Type="http://schemas.openxmlformats.org/officeDocument/2006/relationships/hyperlink" Target="https://docs.spacexdata.com/" TargetMode="External"/><Relationship Id="rId7" Type="http://schemas.openxmlformats.org/officeDocument/2006/relationships/hyperlink" Target="https://cf-courses-data.s3.us.cloud-object-storage.appdomain.cloud/IBM-DS0321EN-SkillsNetwork/datasets/spacex_launch_geo.csv"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cf-courses-data.s3.us.cloud-object-storage.appdomain.cloud/IBM-DS0321EN-SkillsNetwork/datasets/dataset_part_2.cs"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cf-courses-data.s3.us.cloud-object-storage.appdomain.cloud/IBM-DS0321EN-SkillsNetwork/datasets/dataset_part_1.c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docs.spacexdata.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artinwalsh/ibm-data-science-capstone/blob/main/01-data-collection-api.ipynb"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martinwalsh/ibm-data-science-capstone/blob/main/01-data-collection-webscraping.ipynb"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F6A2E4-9B52-4441-8D2C-D5E1BD33064C}"/>
              </a:ext>
            </a:extLst>
          </p:cNvPr>
          <p:cNvSpPr>
            <a:spLocks noGrp="1"/>
          </p:cNvSpPr>
          <p:nvPr>
            <p:ph type="ctrTitle"/>
          </p:nvPr>
        </p:nvSpPr>
        <p:spPr/>
        <p:txBody>
          <a:bodyPr/>
          <a:lstStyle/>
          <a:p>
            <a:r>
              <a:rPr lang="en-US" altLang="zh-TW" dirty="0">
                <a:solidFill>
                  <a:srgbClr val="1F1F1F"/>
                </a:solidFill>
                <a:latin typeface="Source Sans Pro" panose="020B0604020202020204" pitchFamily="34" charset="0"/>
              </a:rPr>
              <a:t>F</a:t>
            </a:r>
            <a:r>
              <a:rPr lang="en-US" altLang="zh-TW" b="0" i="0" dirty="0">
                <a:solidFill>
                  <a:srgbClr val="1F1F1F"/>
                </a:solidFill>
                <a:effectLst/>
                <a:latin typeface="Source Sans Pro" panose="020B0604020202020204" pitchFamily="34" charset="0"/>
              </a:rPr>
              <a:t>inal assessment</a:t>
            </a:r>
            <a:endParaRPr lang="zh-TW" altLang="en-US" dirty="0"/>
          </a:p>
        </p:txBody>
      </p:sp>
      <p:sp>
        <p:nvSpPr>
          <p:cNvPr id="3" name="副標題 2">
            <a:extLst>
              <a:ext uri="{FF2B5EF4-FFF2-40B4-BE49-F238E27FC236}">
                <a16:creationId xmlns:a16="http://schemas.microsoft.com/office/drawing/2014/main" id="{6C51CF44-2FF3-44CA-83E5-DD32E18DCD2F}"/>
              </a:ext>
            </a:extLst>
          </p:cNvPr>
          <p:cNvSpPr>
            <a:spLocks noGrp="1"/>
          </p:cNvSpPr>
          <p:nvPr>
            <p:ph type="subTitle" idx="1"/>
          </p:nvPr>
        </p:nvSpPr>
        <p:spPr/>
        <p:txBody>
          <a:bodyPr/>
          <a:lstStyle/>
          <a:p>
            <a:r>
              <a:rPr lang="en-US" altLang="zh-TW" dirty="0"/>
              <a:t>Emily</a:t>
            </a:r>
            <a:endParaRPr lang="zh-TW" altLang="en-US" dirty="0"/>
          </a:p>
        </p:txBody>
      </p:sp>
    </p:spTree>
    <p:extLst>
      <p:ext uri="{BB962C8B-B14F-4D97-AF65-F5344CB8AC3E}">
        <p14:creationId xmlns:p14="http://schemas.microsoft.com/office/powerpoint/2010/main" val="853394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3"/>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3"/>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4"/>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5"/>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6"/>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7"/>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8"/>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3"/>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4"/>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5"/>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6"/>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2">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3"/>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2"/>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2"/>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2"/>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2"/>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2"/>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2"/>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2"/>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2"/>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2"/>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3"/>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2"/>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3"/>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2"/>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2"/>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2"/>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2"/>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2"/>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2879951"/>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THANK YOU</a:t>
            </a:r>
          </a:p>
        </p:txBody>
      </p:sp>
    </p:spTree>
    <p:extLst>
      <p:ext uri="{BB962C8B-B14F-4D97-AF65-F5344CB8AC3E}">
        <p14:creationId xmlns:p14="http://schemas.microsoft.com/office/powerpoint/2010/main" val="1868779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3">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2">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3">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3"/>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2">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3"/>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2886</Words>
  <Application>Microsoft Office PowerPoint</Application>
  <PresentationFormat>寬螢幕</PresentationFormat>
  <Paragraphs>437</Paragraphs>
  <Slides>43</Slides>
  <Notes>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43</vt:i4>
      </vt:variant>
    </vt:vector>
  </HeadingPairs>
  <TitlesOfParts>
    <vt:vector size="53" baseType="lpstr">
      <vt:lpstr>IBM Plex Mono Text</vt:lpstr>
      <vt:lpstr>Abadi</vt:lpstr>
      <vt:lpstr>Arial</vt:lpstr>
      <vt:lpstr>Calibri</vt:lpstr>
      <vt:lpstr>Calibri Light</vt:lpstr>
      <vt:lpstr>Courier New</vt:lpstr>
      <vt:lpstr>IBM Plex Mono SemiBold</vt:lpstr>
      <vt:lpstr>Source Sans Pro</vt:lpstr>
      <vt:lpstr>Wingdings</vt:lpstr>
      <vt:lpstr>Office 佈景主題</vt:lpstr>
      <vt:lpstr>Final assessment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assessment</dc:title>
  <dc:creator>詠瑜 賴</dc:creator>
  <cp:lastModifiedBy>詠瑜 賴</cp:lastModifiedBy>
  <cp:revision>2</cp:revision>
  <dcterms:created xsi:type="dcterms:W3CDTF">2025-06-10T13:50:19Z</dcterms:created>
  <dcterms:modified xsi:type="dcterms:W3CDTF">2025-06-10T13:57:26Z</dcterms:modified>
</cp:coreProperties>
</file>